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</p:sldIdLst>
  <p:sldSz cx="73152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184"/>
    <p:restoredTop sz="94662"/>
  </p:normalViewPr>
  <p:slideViewPr>
    <p:cSldViewPr snapToGrid="0">
      <p:cViewPr varScale="1">
        <p:scale>
          <a:sx n="68" d="100"/>
          <a:sy n="68" d="100"/>
        </p:scale>
        <p:origin x="8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795781"/>
            <a:ext cx="6217920" cy="382016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763261"/>
            <a:ext cx="5486400" cy="2649219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521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94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584200"/>
            <a:ext cx="157734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84200"/>
            <a:ext cx="464058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17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40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2735583"/>
            <a:ext cx="6309360" cy="4564379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7343143"/>
            <a:ext cx="6309360" cy="2400299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70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2921000"/>
            <a:ext cx="31089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2921000"/>
            <a:ext cx="31089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558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584202"/>
            <a:ext cx="630936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2689861"/>
            <a:ext cx="3094672" cy="131825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4008120"/>
            <a:ext cx="3094672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2689861"/>
            <a:ext cx="3109913" cy="131825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4008120"/>
            <a:ext cx="3109913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6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844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48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731520"/>
            <a:ext cx="2359342" cy="256032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579882"/>
            <a:ext cx="3703320" cy="7797800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291840"/>
            <a:ext cx="2359342" cy="6098541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80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731520"/>
            <a:ext cx="2359342" cy="256032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579882"/>
            <a:ext cx="3703320" cy="7797800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291840"/>
            <a:ext cx="2359342" cy="6098541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74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584202"/>
            <a:ext cx="630936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2921000"/>
            <a:ext cx="630936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10170162"/>
            <a:ext cx="16459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0FABC-AC14-9C40-B583-5FD2B0E74F18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10170162"/>
            <a:ext cx="24688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10170162"/>
            <a:ext cx="16459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FDF73-FA26-6642-845D-35505B572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22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BF0C85-5B8D-8048-2E11-B435B44A1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209550"/>
            <a:ext cx="3069771" cy="238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465199-969A-F775-9608-5C89DC700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100" y="209550"/>
            <a:ext cx="3069772" cy="2387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62A4B4-8347-81C7-FF24-6F1F6057A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78326" y="4311824"/>
            <a:ext cx="2387602" cy="37519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9FBC00-C9A7-2233-41E8-88E9B4C20F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778328" y="1963933"/>
            <a:ext cx="2387600" cy="37519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59CEB2-2087-AF8D-388B-E7B511B114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0553" y="3050659"/>
            <a:ext cx="1578491" cy="157849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E873FAB-D65B-90C5-7DC9-BA1D6DC78C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48100" y="3050659"/>
            <a:ext cx="1578491" cy="157849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07C708E-A875-FEEF-94DE-DC987F0C10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04495" y="4810650"/>
            <a:ext cx="1578491" cy="15784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5FC81A1-4863-D779-E127-3FF98F2ED5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40553" y="4810650"/>
            <a:ext cx="1578491" cy="157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4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77069F2-67A5-2FE8-252E-317CAA346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5" y="395289"/>
            <a:ext cx="4114800" cy="4409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8BE1A6-6B6E-8A42-7046-0DD9777139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703" b="25297"/>
          <a:stretch/>
        </p:blipFill>
        <p:spPr>
          <a:xfrm>
            <a:off x="4448175" y="395289"/>
            <a:ext cx="2752721" cy="13763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CC9806-E363-DECF-9EB8-3ABCF7539F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298" b="24999"/>
          <a:stretch/>
        </p:blipFill>
        <p:spPr>
          <a:xfrm>
            <a:off x="4448174" y="1771650"/>
            <a:ext cx="2752722" cy="13681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8ADDC0-FC25-1C92-E988-6009639FA2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02" b="25000"/>
          <a:stretch/>
        </p:blipFill>
        <p:spPr>
          <a:xfrm>
            <a:off x="4448174" y="3131625"/>
            <a:ext cx="2752722" cy="13845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DB628A5-89FE-5242-D1D5-59672028FDB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4405" b="24702"/>
          <a:stretch/>
        </p:blipFill>
        <p:spPr>
          <a:xfrm>
            <a:off x="4448174" y="4499793"/>
            <a:ext cx="2752723" cy="140093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36D9DE-2207-E345-0B0F-6925F63A6C0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702" b="25000"/>
          <a:stretch/>
        </p:blipFill>
        <p:spPr>
          <a:xfrm>
            <a:off x="4448174" y="5859767"/>
            <a:ext cx="2785301" cy="14009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AA5E3E-94B9-1A25-1D8B-CC33A392F1C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4107" b="22792"/>
          <a:stretch/>
        </p:blipFill>
        <p:spPr>
          <a:xfrm>
            <a:off x="4448174" y="7236128"/>
            <a:ext cx="2785302" cy="147902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7888BA2-20EC-B79C-7FE2-2EC40EAB422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704" b="34103"/>
          <a:stretch/>
        </p:blipFill>
        <p:spPr>
          <a:xfrm>
            <a:off x="257175" y="5181183"/>
            <a:ext cx="4145258" cy="3443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886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25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Zoe Clarke</dc:creator>
  <cp:lastModifiedBy>Zoe Clarke</cp:lastModifiedBy>
  <cp:revision>1</cp:revision>
  <dcterms:created xsi:type="dcterms:W3CDTF">2023-06-30T18:13:42Z</dcterms:created>
  <dcterms:modified xsi:type="dcterms:W3CDTF">2023-06-30T18:39:09Z</dcterms:modified>
</cp:coreProperties>
</file>

<file path=docProps/thumbnail.jpeg>
</file>